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91" r:id="rId6"/>
    <p:sldId id="260" r:id="rId7"/>
    <p:sldId id="259" r:id="rId8"/>
    <p:sldId id="292" r:id="rId9"/>
    <p:sldId id="267" r:id="rId10"/>
    <p:sldId id="273" r:id="rId11"/>
    <p:sldId id="261" r:id="rId12"/>
    <p:sldId id="263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67640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Safety Day/Week Celebration at APRL Kawai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792162"/>
          </a:xfrm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Safety poster Display on Wall 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" t="11257" r="27159"/>
          <a:stretch/>
        </p:blipFill>
        <p:spPr>
          <a:xfrm>
            <a:off x="152400" y="1676400"/>
            <a:ext cx="43434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r="30439"/>
          <a:stretch/>
        </p:blipFill>
        <p:spPr>
          <a:xfrm>
            <a:off x="4648200" y="1688124"/>
            <a:ext cx="4343400" cy="4865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48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32" y="76200"/>
            <a:ext cx="8822668" cy="609600"/>
          </a:xfrm>
          <a:solidFill>
            <a:srgbClr val="7030A0"/>
          </a:solidFill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Prize Distribution 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7" b="27429"/>
          <a:stretch/>
        </p:blipFill>
        <p:spPr>
          <a:xfrm>
            <a:off x="168932" y="827314"/>
            <a:ext cx="3107668" cy="313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 b="13966"/>
          <a:stretch/>
        </p:blipFill>
        <p:spPr>
          <a:xfrm>
            <a:off x="3298371" y="827314"/>
            <a:ext cx="2889629" cy="313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24152"/>
          <a:stretch/>
        </p:blipFill>
        <p:spPr>
          <a:xfrm>
            <a:off x="6285972" y="827314"/>
            <a:ext cx="2705628" cy="313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11553" r="7323" b="24191"/>
          <a:stretch/>
        </p:blipFill>
        <p:spPr>
          <a:xfrm>
            <a:off x="3162828" y="3973286"/>
            <a:ext cx="2993571" cy="277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0" r="13940" b="24816"/>
          <a:stretch/>
        </p:blipFill>
        <p:spPr>
          <a:xfrm>
            <a:off x="6156399" y="4005943"/>
            <a:ext cx="2987601" cy="276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2" b="17852"/>
          <a:stretch/>
        </p:blipFill>
        <p:spPr>
          <a:xfrm>
            <a:off x="168932" y="4033156"/>
            <a:ext cx="2993896" cy="271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16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52114" cy="715962"/>
          </a:xfrm>
          <a:solidFill>
            <a:srgbClr val="7030A0"/>
          </a:solidFill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Prize Distribution 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" r="17213" b="27932"/>
          <a:stretch/>
        </p:blipFill>
        <p:spPr>
          <a:xfrm>
            <a:off x="6324600" y="1524000"/>
            <a:ext cx="2656114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6" b="31307"/>
          <a:stretch/>
        </p:blipFill>
        <p:spPr>
          <a:xfrm>
            <a:off x="3200400" y="1545772"/>
            <a:ext cx="28956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 b="17778"/>
          <a:stretch/>
        </p:blipFill>
        <p:spPr>
          <a:xfrm>
            <a:off x="304800" y="1600200"/>
            <a:ext cx="2743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16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00B050"/>
                </a:solidFill>
              </a:rPr>
              <a:t>Thanks</a:t>
            </a:r>
            <a:endParaRPr lang="en-IN" sz="13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7030A0"/>
          </a:solidFill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safety Oath  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4"/>
          <a:stretch/>
        </p:blipFill>
        <p:spPr>
          <a:xfrm>
            <a:off x="4876800" y="1708673"/>
            <a:ext cx="4191000" cy="4996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b="8062"/>
          <a:stretch/>
        </p:blipFill>
        <p:spPr>
          <a:xfrm rot="16200000">
            <a:off x="-60059" y="1921137"/>
            <a:ext cx="49969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Job Training 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3810000" cy="487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r="11277"/>
          <a:stretch/>
        </p:blipFill>
        <p:spPr>
          <a:xfrm>
            <a:off x="4648200" y="1752600"/>
            <a:ext cx="4038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7030A0"/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Quiz Competition 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0"/>
          <a:stretch/>
        </p:blipFill>
        <p:spPr>
          <a:xfrm>
            <a:off x="533400" y="1828801"/>
            <a:ext cx="4038600" cy="464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9"/>
          <a:stretch/>
        </p:blipFill>
        <p:spPr>
          <a:xfrm>
            <a:off x="4724400" y="1817104"/>
            <a:ext cx="3886200" cy="46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00" y="228600"/>
            <a:ext cx="8229600" cy="914400"/>
          </a:xfrm>
          <a:solidFill>
            <a:srgbClr val="7030A0"/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 Job Training 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198"/>
            <a:ext cx="7696200" cy="487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2"/>
          <a:stretch/>
        </p:blipFill>
        <p:spPr>
          <a:xfrm>
            <a:off x="990600" y="1600200"/>
            <a:ext cx="72390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8800" y="228600"/>
            <a:ext cx="8229600" cy="914400"/>
          </a:xfrm>
          <a:solidFill>
            <a:srgbClr val="7030A0"/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 Job Training 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2" y="228600"/>
            <a:ext cx="8915318" cy="639762"/>
          </a:xfrm>
          <a:solidFill>
            <a:srgbClr val="7030A0"/>
          </a:solidFill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Safety poster 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7" b="19998"/>
          <a:stretch/>
        </p:blipFill>
        <p:spPr>
          <a:xfrm rot="16200000">
            <a:off x="342898" y="876299"/>
            <a:ext cx="2743204" cy="3276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r="16223" b="7628"/>
          <a:stretch/>
        </p:blipFill>
        <p:spPr>
          <a:xfrm>
            <a:off x="76200" y="3962400"/>
            <a:ext cx="3276598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t="4142" r="17894" b="6737"/>
          <a:stretch/>
        </p:blipFill>
        <p:spPr>
          <a:xfrm>
            <a:off x="3429000" y="3962400"/>
            <a:ext cx="2609048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2" t="5419" r="19053" b="8333"/>
          <a:stretch/>
        </p:blipFill>
        <p:spPr>
          <a:xfrm>
            <a:off x="6172200" y="1121220"/>
            <a:ext cx="2797548" cy="2764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 t="9871" b="22395"/>
          <a:stretch/>
        </p:blipFill>
        <p:spPr>
          <a:xfrm>
            <a:off x="3429000" y="1121220"/>
            <a:ext cx="2609048" cy="2764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4" r="11230" b="22893"/>
          <a:stretch/>
        </p:blipFill>
        <p:spPr>
          <a:xfrm>
            <a:off x="6172200" y="3962400"/>
            <a:ext cx="279754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09144" cy="792162"/>
          </a:xfrm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Safety poster 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15119" r="14797" b="30755"/>
          <a:stretch/>
        </p:blipFill>
        <p:spPr>
          <a:xfrm>
            <a:off x="3233058" y="1524000"/>
            <a:ext cx="2710542" cy="4931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14762" r="5115" b="19524"/>
          <a:stretch/>
        </p:blipFill>
        <p:spPr>
          <a:xfrm>
            <a:off x="6019800" y="1524000"/>
            <a:ext cx="2941744" cy="4931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" t="15908" r="4834" b="19806"/>
          <a:stretch/>
        </p:blipFill>
        <p:spPr>
          <a:xfrm>
            <a:off x="152400" y="1524000"/>
            <a:ext cx="2971800" cy="49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399" y="274638"/>
            <a:ext cx="8835483" cy="63976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Safety Slogan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9" t="3806" r="21845" b="5895"/>
          <a:stretch/>
        </p:blipFill>
        <p:spPr>
          <a:xfrm>
            <a:off x="152400" y="1447800"/>
            <a:ext cx="2971800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4569" r="29135" b="7424"/>
          <a:stretch/>
        </p:blipFill>
        <p:spPr>
          <a:xfrm>
            <a:off x="6172200" y="1447800"/>
            <a:ext cx="2815683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9482" r="9451" b="25598"/>
          <a:stretch/>
        </p:blipFill>
        <p:spPr>
          <a:xfrm>
            <a:off x="3200400" y="1447800"/>
            <a:ext cx="2895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37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50th Safety Day/Week Celebration at APRL Kawai</vt:lpstr>
      <vt:lpstr> safety Oath  </vt:lpstr>
      <vt:lpstr>On Job Training </vt:lpstr>
      <vt:lpstr>Quiz Competition </vt:lpstr>
      <vt:lpstr>On  Job Training </vt:lpstr>
      <vt:lpstr>On  Job Training </vt:lpstr>
      <vt:lpstr>Safety poster </vt:lpstr>
      <vt:lpstr>Safety poster </vt:lpstr>
      <vt:lpstr>PowerPoint Presentation</vt:lpstr>
      <vt:lpstr>Safety poster Display on Wall </vt:lpstr>
      <vt:lpstr>Prize Distribution </vt:lpstr>
      <vt:lpstr>Prize Distribution 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64</cp:revision>
  <dcterms:created xsi:type="dcterms:W3CDTF">2006-08-16T00:00:00Z</dcterms:created>
  <dcterms:modified xsi:type="dcterms:W3CDTF">2021-03-22T12:04:46Z</dcterms:modified>
</cp:coreProperties>
</file>